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60" r:id="rId5"/>
    <p:sldId id="261" r:id="rId6"/>
    <p:sldId id="262" r:id="rId7"/>
    <p:sldId id="263" r:id="rId8"/>
    <p:sldId id="267" r:id="rId9"/>
    <p:sldId id="264" r:id="rId10"/>
    <p:sldId id="268" r:id="rId11"/>
    <p:sldId id="269" r:id="rId12"/>
    <p:sldId id="270" r:id="rId13"/>
    <p:sldId id="271" r:id="rId14"/>
    <p:sldId id="275" r:id="rId15"/>
    <p:sldId id="272" r:id="rId16"/>
    <p:sldId id="274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F4695-0E42-49B6-92C2-4F729448958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179512" y="188640"/>
            <a:ext cx="8712968" cy="6480720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lip_image001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157192"/>
            <a:ext cx="1600192" cy="1600192"/>
          </a:xfrm>
          <a:prstGeom prst="rect">
            <a:avLst/>
          </a:prstGeom>
        </p:spPr>
      </p:pic>
      <p:pic>
        <p:nvPicPr>
          <p:cNvPr id="10" name="Рисунок 9" descr="x_68f70433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5292884"/>
            <a:ext cx="1503808" cy="1460345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kalendar-1sentyabrya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116632"/>
            <a:ext cx="1636038" cy="1584176"/>
          </a:xfrm>
          <a:prstGeom prst="rect">
            <a:avLst/>
          </a:prstGeom>
        </p:spPr>
      </p:pic>
      <p:pic>
        <p:nvPicPr>
          <p:cNvPr id="13" name="Рисунок 12" descr="s1251811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9330149">
            <a:off x="172548" y="-19414"/>
            <a:ext cx="1365797" cy="1854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5572140"/>
            <a:ext cx="5572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Удинцева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Татьяна Анатольевна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43174" y="571480"/>
            <a:ext cx="3571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МАДОУ ДС №4 «Родничок»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57224" y="1785926"/>
            <a:ext cx="75009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Конспект занятия по образовательной области «Познавательное развитие» (формирование элементарных математических представлений) в группе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направленности от 6-ти до 8-ми лет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71538" y="3724635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«Путешествуем с Колобком»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143108" y="500042"/>
            <a:ext cx="4643470" cy="785818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«Встреча с зайцем»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495" t="7364" r="8136" b="12447"/>
          <a:stretch>
            <a:fillRect/>
          </a:stretch>
        </p:blipFill>
        <p:spPr bwMode="auto">
          <a:xfrm>
            <a:off x="4118160" y="1571612"/>
            <a:ext cx="454261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328938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214546" y="500042"/>
            <a:ext cx="4643470" cy="785818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«Встреча с волком»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457203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ВОЛК new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857364"/>
            <a:ext cx="2227308" cy="158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285984" y="500042"/>
            <a:ext cx="4500594" cy="785818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Физкульминутка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1466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 на плечи руки ставим,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Начинаем их вращать,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Так осанку мы исправляем,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Раз-2-3-4-5!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Чтоб получше нам размяться,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Будем ниже наклоняться.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Наклоняемся вперед,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потом наоборот.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Вот еще одно заданье-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Выполняем приседанье.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ленитесь приседать!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Раз-2-3-4-5!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 попрыгаем немного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пройдемся по дороге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столы садимся дружно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Нам теперь учиться нужно.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71612"/>
            <a:ext cx="4829180" cy="3621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000232" y="500042"/>
            <a:ext cx="4857784" cy="714380"/>
          </a:xfrm>
          <a:prstGeom prst="wedgeRoundRect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«Встреча с медведем»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71538" y="1428736"/>
            <a:ext cx="264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Графический диктант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«Ключ»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214546" y="428604"/>
            <a:ext cx="4786346" cy="500066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«Решение примеров»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571612"/>
            <a:ext cx="2471726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sz="5400" b="1" dirty="0" smtClean="0">
                <a:solidFill>
                  <a:srgbClr val="FF0066"/>
                </a:solidFill>
              </a:rPr>
              <a:t>3+5= 8</a:t>
            </a:r>
          </a:p>
          <a:p>
            <a:pPr>
              <a:buFontTx/>
              <a:buNone/>
            </a:pPr>
            <a:r>
              <a:rPr lang="ru-RU" sz="5400" b="1" dirty="0" smtClean="0">
                <a:solidFill>
                  <a:srgbClr val="00B0F0"/>
                </a:solidFill>
              </a:rPr>
              <a:t>6-4= 2</a:t>
            </a:r>
          </a:p>
          <a:p>
            <a:pPr>
              <a:buFontTx/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7+3= 10</a:t>
            </a:r>
          </a:p>
          <a:p>
            <a:pPr>
              <a:buFontTx/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8-5= 3</a:t>
            </a:r>
          </a:p>
          <a:p>
            <a:pPr>
              <a:buFontTx/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9-3= 6</a:t>
            </a:r>
          </a:p>
          <a:p>
            <a:pPr>
              <a:buFontTx/>
              <a:buNone/>
            </a:pPr>
            <a:r>
              <a:rPr lang="ru-RU" sz="5400" b="1" smtClean="0">
                <a:solidFill>
                  <a:srgbClr val="FFC000"/>
                </a:solidFill>
              </a:rPr>
              <a:t>5+4= 9</a:t>
            </a:r>
            <a:endParaRPr lang="ru-RU" sz="5400" b="1" dirty="0" smtClean="0">
              <a:solidFill>
                <a:srgbClr val="FFC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428736"/>
            <a:ext cx="5074725" cy="3806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285984" y="428604"/>
            <a:ext cx="4429156" cy="785818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«Встреча с лисой»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ЛИСА n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2071702" cy="150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3504" y="150017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«Собери узор»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0037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6449" y="2357430"/>
            <a:ext cx="2625347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214546" y="357166"/>
            <a:ext cx="4857784" cy="642942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072098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«Пожелание Колобка»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5720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 что же, милые друзья,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рад, что вы не подвели меня.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- просто молодец!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Путешествию - конец.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математикой дружите,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Знания свои копите.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помогут вам старанье,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Память, логика, внимание!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4381531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14356"/>
            <a:ext cx="6286544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857628"/>
            <a:ext cx="7572428" cy="1143000"/>
          </a:xfrm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 …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14290"/>
            <a:ext cx="4038600" cy="3306714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Документы\Работа со школой и социумом\2015-2016 уч.г\Занятие со школой апрель 2016\CAM005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483157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002243"/>
            <a:ext cx="792961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«Социально-коммуникативное  развитие», «Речевое развитие», «Физическое развитие», «Художественно-эстетическое развитие»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направленности от 6-ти до 8-ми лет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организации: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фронтальная (группа)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решение 4"/>
          <p:cNvSpPr/>
          <p:nvPr/>
        </p:nvSpPr>
        <p:spPr>
          <a:xfrm>
            <a:off x="3143240" y="428604"/>
            <a:ext cx="2928958" cy="85725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4348" y="902269"/>
            <a:ext cx="807249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Образовательные: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знания детей о школе, школьных успехах и трудностях;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у детей навык ориентировки в тетради по клеточкам;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учить детей составлять и решать простые арифметические задачи на наглядной основе, составлять решение из цифр;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знание геометрических фигур и умение составлять из них простые изображения предметов.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Развивающие: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логическое мышление, память, воображение, внимание, сообразительность;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создавать новые комбинации из имеющихся элементов;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речь,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правильно пользоваться математическими терминами;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навыки учебной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Воспитательные: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к математике, стремление оказывать помощь тем, кто в ней нуждается, чувство коллективизма;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осознанное отношение к обучению в школе.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 работа: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школа, школьные принадлежности.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составление и решение задач, решение примеров, игры с математическим планшетом, игра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 отгадывание загадок.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 и материалы: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ноутбук, интерактивная доска.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Раздаточный материал: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листочки в клеточку, простые карандаши.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1928794" y="285728"/>
            <a:ext cx="5143536" cy="928694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Коммуникативная игра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«Здравствуйте по - разному»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5429288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143108" y="428604"/>
            <a:ext cx="4929222" cy="71438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«Догадайся и ответь»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5786478" cy="4339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2285984" y="571480"/>
            <a:ext cx="3857652" cy="785818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3714776" cy="16541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Формой он похож на мяч,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Был когда – то он горяч.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Спрыгнул со стола на пол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 от бабушки ушел.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 него румяный бок…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вы, узнали?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6856" b="7"/>
          <a:stretch>
            <a:fillRect/>
          </a:stretch>
        </p:blipFill>
        <p:spPr bwMode="auto">
          <a:xfrm>
            <a:off x="4357686" y="1571612"/>
            <a:ext cx="4347599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642918"/>
            <a:ext cx="2395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1714480" y="285728"/>
            <a:ext cx="5572164" cy="71438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Интеллектуальная разминка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421008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Сколько дней в неделе?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Сколько углов у квадрата?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Сколько хвостов у пяти коров?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Сколько лап у двух гусей?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арифметические знаки вы знаете?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линейка длиннее карандаша, то карандаш…?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Назови седьмой день недели?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Назовите весенние месяцы?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Сегодня среда, а завтра?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Сколько ушей у трех мышей?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стол выше стула, то стул…?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Назови соседей цифры 5, 6, 7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Сколько месяцев в году?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(12)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Считать прямой и обратный счет до 20.</a:t>
            </a:r>
          </a:p>
          <a:p>
            <a:pPr>
              <a:buFont typeface="Wingdings" pitchFamily="2" charset="2"/>
              <a:buChar char="§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3574" r="12819" b="32760"/>
          <a:stretch>
            <a:fillRect/>
          </a:stretch>
        </p:blipFill>
        <p:spPr bwMode="auto">
          <a:xfrm>
            <a:off x="4714876" y="1643050"/>
            <a:ext cx="400378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 Масалимо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 Масалимова</Template>
  <TotalTime>13</TotalTime>
  <Words>354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МО Масалимова</vt:lpstr>
      <vt:lpstr>Слайд 1</vt:lpstr>
      <vt:lpstr>Слайд 2</vt:lpstr>
      <vt:lpstr>Слайд 3</vt:lpstr>
      <vt:lpstr>Задачи</vt:lpstr>
      <vt:lpstr>  Словарная работа: школа, школьные принадлежности. Предварительная работа: составление и решение задач, решение примеров, игры с математическим планшетом, игра «Танграм», отгадывание загадок. Оборудование и материалы: ноутбук, интерактивная доска.  Раздаточный материал: листочки в клеточку, простые карандаши. </vt:lpstr>
      <vt:lpstr>Коммуникативная игра  «Здравствуйте по - разному» </vt:lpstr>
      <vt:lpstr>Игра «Догадайся и ответь» </vt:lpstr>
      <vt:lpstr>Формой он похож на мяч, Был когда – то он горяч. Спрыгнул со стола на пол И от бабушки ушел. У него румяный бок… вы, узнали? </vt:lpstr>
      <vt:lpstr>Интеллектуальная разминка </vt:lpstr>
      <vt:lpstr>«Встреча с зайцем»</vt:lpstr>
      <vt:lpstr>«Встреча с волком»</vt:lpstr>
      <vt:lpstr>Физкульминутка</vt:lpstr>
      <vt:lpstr>«Встреча с медведем»</vt:lpstr>
      <vt:lpstr>«Решение примеров»</vt:lpstr>
      <vt:lpstr>«Встреча с лисой»</vt:lpstr>
      <vt:lpstr>«Пожелание Колобка»</vt:lpstr>
      <vt:lpstr>Слайд 17</vt:lpstr>
      <vt:lpstr>Спасибо за внимание 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Iam</dc:creator>
  <cp:lastModifiedBy>Admin</cp:lastModifiedBy>
  <cp:revision>4</cp:revision>
  <dcterms:created xsi:type="dcterms:W3CDTF">2016-05-03T08:11:53Z</dcterms:created>
  <dcterms:modified xsi:type="dcterms:W3CDTF">2016-06-27T09:25:55Z</dcterms:modified>
</cp:coreProperties>
</file>